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And equilibrium pricing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355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/>
              <a:t>Law of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47273"/>
            <a:ext cx="8432801" cy="4802909"/>
          </a:xfrm>
        </p:spPr>
        <p:txBody>
          <a:bodyPr>
            <a:noAutofit/>
          </a:bodyPr>
          <a:lstStyle/>
          <a:p>
            <a:r>
              <a:rPr lang="en-US" sz="2800" dirty="0" smtClean="0"/>
              <a:t>As the price rises for a good, the quantity supplied generally rises.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As the price falls, the quantity supplied also falls.</a:t>
            </a:r>
          </a:p>
          <a:p>
            <a:endParaRPr lang="en-US" sz="2800" dirty="0"/>
          </a:p>
          <a:p>
            <a:r>
              <a:rPr lang="en-US" sz="2800" dirty="0" smtClean="0"/>
              <a:t>The relationship between price and quantity supplied is direct (unlike the law of demand which is….)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5472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Determinants of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2209800"/>
            <a:ext cx="8340437" cy="39163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Change in the price of inputs</a:t>
            </a:r>
          </a:p>
          <a:p>
            <a:r>
              <a:rPr lang="en-US" sz="3200" dirty="0" smtClean="0"/>
              <a:t>Change in number of firms providing the good</a:t>
            </a:r>
          </a:p>
          <a:p>
            <a:r>
              <a:rPr lang="en-US" sz="3200" dirty="0" smtClean="0"/>
              <a:t>Change in taxes</a:t>
            </a:r>
          </a:p>
          <a:p>
            <a:r>
              <a:rPr lang="en-US" sz="3200" dirty="0" smtClean="0"/>
              <a:t>Change in technology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367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Supply &amp; Demand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432801" cy="44634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-Equilibrium </a:t>
            </a:r>
            <a:r>
              <a:rPr lang="en-US" sz="2800" dirty="0"/>
              <a:t>price: </a:t>
            </a:r>
            <a:r>
              <a:rPr lang="en-US" sz="2800" dirty="0" smtClean="0"/>
              <a:t>quantity </a:t>
            </a:r>
            <a:r>
              <a:rPr lang="en-US" sz="2800" dirty="0"/>
              <a:t>supplied by sellers </a:t>
            </a:r>
            <a:r>
              <a:rPr lang="en-US" sz="2800" dirty="0" smtClean="0"/>
              <a:t>is </a:t>
            </a:r>
            <a:r>
              <a:rPr lang="en-US" sz="2800" dirty="0"/>
              <a:t>the same as the quantity demanded by buyers.</a:t>
            </a:r>
          </a:p>
          <a:p>
            <a:r>
              <a:rPr lang="en-US" sz="2800" dirty="0" smtClean="0"/>
              <a:t> Shortages: demand </a:t>
            </a:r>
            <a:r>
              <a:rPr lang="en-US" sz="2800" dirty="0"/>
              <a:t>is greater </a:t>
            </a:r>
            <a:r>
              <a:rPr lang="en-US" sz="2800" dirty="0" smtClean="0"/>
              <a:t>than quantity </a:t>
            </a:r>
            <a:r>
              <a:rPr lang="en-US" sz="2800" dirty="0"/>
              <a:t>supplied</a:t>
            </a:r>
          </a:p>
          <a:p>
            <a:r>
              <a:rPr lang="en-US" sz="2800" dirty="0" smtClean="0"/>
              <a:t>Surpluses</a:t>
            </a:r>
            <a:r>
              <a:rPr lang="en-US" sz="2800" dirty="0"/>
              <a:t>: quantity supplied is greater than </a:t>
            </a:r>
            <a:r>
              <a:rPr lang="en-US" sz="2800" dirty="0" smtClean="0"/>
              <a:t>demand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7418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/>
              <a:t>Equilibrium Curve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6567" r="-6567"/>
          <a:stretch>
            <a:fillRect/>
          </a:stretch>
        </p:blipFill>
        <p:spPr>
          <a:xfrm>
            <a:off x="457200" y="1662113"/>
            <a:ext cx="6508750" cy="5033962"/>
          </a:xfrm>
        </p:spPr>
      </p:pic>
    </p:spTree>
    <p:extLst>
      <p:ext uri="{BB962C8B-B14F-4D97-AF65-F5344CB8AC3E}">
        <p14:creationId xmlns:p14="http://schemas.microsoft.com/office/powerpoint/2010/main" val="852574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Surpluses and Shortages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6835" r="-68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29437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14238" cy="3916363"/>
          </a:xfrm>
        </p:spPr>
        <p:txBody>
          <a:bodyPr>
            <a:normAutofit/>
          </a:bodyPr>
          <a:lstStyle/>
          <a:p>
            <a:r>
              <a:rPr lang="en-US" sz="3300" dirty="0"/>
              <a:t>If the market is left alone (</a:t>
            </a:r>
            <a:r>
              <a:rPr lang="en-US" sz="3300" dirty="0" smtClean="0"/>
              <a:t>no government </a:t>
            </a:r>
            <a:r>
              <a:rPr lang="en-US" sz="3300" dirty="0"/>
              <a:t>intervention), </a:t>
            </a:r>
            <a:r>
              <a:rPr lang="en-US" sz="3300" dirty="0" smtClean="0"/>
              <a:t>then market </a:t>
            </a:r>
            <a:r>
              <a:rPr lang="en-US" sz="3300" dirty="0"/>
              <a:t>forces will </a:t>
            </a:r>
            <a:r>
              <a:rPr lang="en-US" sz="3300" dirty="0" smtClean="0"/>
              <a:t>eliminate surpluses </a:t>
            </a:r>
            <a:r>
              <a:rPr lang="en-US" sz="3300" dirty="0"/>
              <a:t>and shortages</a:t>
            </a:r>
          </a:p>
          <a:p>
            <a:r>
              <a:rPr lang="en-US" sz="3300" dirty="0" smtClean="0"/>
              <a:t>The </a:t>
            </a:r>
            <a:r>
              <a:rPr lang="en-US" sz="3300" dirty="0"/>
              <a:t>market takes care of itself</a:t>
            </a:r>
          </a:p>
        </p:txBody>
      </p:sp>
    </p:spTree>
    <p:extLst>
      <p:ext uri="{BB962C8B-B14F-4D97-AF65-F5344CB8AC3E}">
        <p14:creationId xmlns:p14="http://schemas.microsoft.com/office/powerpoint/2010/main" val="4154884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/>
              <a:t>Price ceilings and floors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26" y="1485900"/>
            <a:ext cx="7243089" cy="5372100"/>
          </a:xfrm>
        </p:spPr>
        <p:txBody>
          <a:bodyPr>
            <a:noAutofit/>
          </a:bodyPr>
          <a:lstStyle/>
          <a:p>
            <a:r>
              <a:rPr lang="en-US" sz="2700" dirty="0"/>
              <a:t>Price ceiling - A government-set maximum price that can legally be </a:t>
            </a:r>
            <a:r>
              <a:rPr lang="en-US" sz="2700" dirty="0" smtClean="0"/>
              <a:t>charged</a:t>
            </a:r>
          </a:p>
          <a:p>
            <a:r>
              <a:rPr lang="en-US" sz="2700" dirty="0" smtClean="0"/>
              <a:t>Causes shortages</a:t>
            </a:r>
            <a:r>
              <a:rPr lang="en-US" sz="2700" dirty="0" smtClean="0"/>
              <a:t>, leading </a:t>
            </a:r>
            <a:r>
              <a:rPr lang="en-US" sz="2700" dirty="0"/>
              <a:t>to a black </a:t>
            </a:r>
            <a:r>
              <a:rPr lang="en-US" sz="2700" dirty="0" smtClean="0"/>
              <a:t>market</a:t>
            </a:r>
          </a:p>
          <a:p>
            <a:r>
              <a:rPr lang="en-US" sz="2700" dirty="0" smtClean="0"/>
              <a:t>Ex: rent </a:t>
            </a:r>
            <a:r>
              <a:rPr lang="en-US" sz="2700" dirty="0"/>
              <a:t>controlled apartments</a:t>
            </a:r>
          </a:p>
          <a:p>
            <a:r>
              <a:rPr lang="en-US" sz="2700" dirty="0"/>
              <a:t>Price floor - A government-set minimum price </a:t>
            </a:r>
          </a:p>
          <a:p>
            <a:pPr lvl="1"/>
            <a:r>
              <a:rPr lang="en-US" sz="2700" dirty="0"/>
              <a:t>Can cause surpluses</a:t>
            </a:r>
          </a:p>
          <a:p>
            <a:pPr lvl="1"/>
            <a:r>
              <a:rPr lang="en-US" sz="2700" dirty="0" smtClean="0"/>
              <a:t>Ex: minimum </a:t>
            </a:r>
            <a:r>
              <a:rPr lang="en-US" sz="2700" dirty="0"/>
              <a:t>wage law</a:t>
            </a:r>
          </a:p>
          <a:p>
            <a:pPr marL="0" indent="0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051623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301</TotalTime>
  <Words>196</Words>
  <Application>Microsoft Macintosh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Plaza</vt:lpstr>
      <vt:lpstr>Supply</vt:lpstr>
      <vt:lpstr>Law of Supply</vt:lpstr>
      <vt:lpstr>Determinants of Supply</vt:lpstr>
      <vt:lpstr>Putting Supply &amp; Demand Together</vt:lpstr>
      <vt:lpstr>Equilibrium Curve</vt:lpstr>
      <vt:lpstr>Surpluses and Shortages</vt:lpstr>
      <vt:lpstr>Market Forces</vt:lpstr>
      <vt:lpstr>Price ceilings and floors</vt:lpstr>
    </vt:vector>
  </TitlesOfParts>
  <Company>CMCSS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</dc:title>
  <dc:creator>CMCSS CMCSS</dc:creator>
  <cp:lastModifiedBy>CMCSS CMCSS</cp:lastModifiedBy>
  <cp:revision>9</cp:revision>
  <dcterms:created xsi:type="dcterms:W3CDTF">2012-10-01T23:32:51Z</dcterms:created>
  <dcterms:modified xsi:type="dcterms:W3CDTF">2013-09-04T18:57:52Z</dcterms:modified>
</cp:coreProperties>
</file>