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815FF-0E39-B249-BBA4-6A6BE1B2D382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87F70-1E1A-024F-A92A-42189DDE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7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44AF-A9AD-DC4B-9C62-99CD867142BE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DAC0-9972-0247-A136-BE830DF2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0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DAC0-9972-0247-A136-BE830DF262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F0A288-E455-F24A-ACBB-690F8FAADE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A96ABD-F67C-5942-91DA-AE4FA6D7F4EF}" type="datetimeFigureOut">
              <a:rPr lang="en-US" smtClean="0"/>
              <a:t>8/18/14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Adam Smith, Trade-offs, and Opportunity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5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19" y="1270143"/>
            <a:ext cx="8255350" cy="5587857"/>
          </a:xfrm>
        </p:spPr>
        <p:txBody>
          <a:bodyPr>
            <a:noAutofit/>
          </a:bodyPr>
          <a:lstStyle/>
          <a:p>
            <a:r>
              <a:rPr lang="en-US" sz="4000" dirty="0" smtClean="0"/>
              <a:t>Known as the “Father of Economics”</a:t>
            </a:r>
          </a:p>
          <a:p>
            <a:r>
              <a:rPr lang="en-US" sz="4000" dirty="0" smtClean="0"/>
              <a:t>Wrote a book titled “Inquiry into the Wealth and Causes of Nations.”</a:t>
            </a:r>
          </a:p>
          <a:p>
            <a:r>
              <a:rPr lang="en-US" sz="4000" dirty="0" smtClean="0"/>
              <a:t>Believed in a laissez-faire government/economy</a:t>
            </a:r>
          </a:p>
          <a:p>
            <a:r>
              <a:rPr lang="en-US" sz="4000" dirty="0" smtClean="0"/>
              <a:t>Literally translates into “hands-off”.  Government and economy are separate!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152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95" y="1784753"/>
            <a:ext cx="8286327" cy="4906733"/>
          </a:xfrm>
        </p:spPr>
        <p:txBody>
          <a:bodyPr>
            <a:noAutofit/>
          </a:bodyPr>
          <a:lstStyle/>
          <a:p>
            <a:r>
              <a:rPr lang="en-US" sz="3500" dirty="0" smtClean="0"/>
              <a:t>Choices made by individuals, businesses, governments.</a:t>
            </a:r>
          </a:p>
          <a:p>
            <a:r>
              <a:rPr lang="en-US" sz="3500" dirty="0" smtClean="0"/>
              <a:t>When a choice is made, something is given up, resulting in a trade-off</a:t>
            </a:r>
            <a:r>
              <a:rPr lang="en-US" sz="3500" dirty="0" smtClean="0"/>
              <a:t>.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49832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Think of this situation: In the United States, children are legally required to attend school.  Think of two examples of trade-offs made by any of the following: individuals, businesses, society because of the education law.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1850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95" y="1239164"/>
            <a:ext cx="8286327" cy="5618836"/>
          </a:xfrm>
        </p:spPr>
        <p:txBody>
          <a:bodyPr>
            <a:noAutofit/>
          </a:bodyPr>
          <a:lstStyle/>
          <a:p>
            <a:r>
              <a:rPr lang="en-US" sz="3700" dirty="0" smtClean="0"/>
              <a:t>The value of the NEXT best alternative after the chosen alternative.</a:t>
            </a:r>
          </a:p>
          <a:p>
            <a:r>
              <a:rPr lang="en-US" sz="3700" dirty="0" smtClean="0"/>
              <a:t>What you would have chosen if you didn’t take your first choice.</a:t>
            </a:r>
          </a:p>
          <a:p>
            <a:r>
              <a:rPr lang="en-US" sz="3700" dirty="0" smtClean="0"/>
              <a:t>Example: You have $20 to spend @ Target.  You have to decide between a CD, DVD, or a shirt.  You choose the CD.  Your next choice would be the DVD</a:t>
            </a:r>
            <a:r>
              <a:rPr lang="en-US" sz="3700" smtClean="0"/>
              <a:t>, therefore </a:t>
            </a:r>
            <a:r>
              <a:rPr lang="en-US" sz="3700" dirty="0" smtClean="0"/>
              <a:t>that is your opportunity cost.  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00196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9164"/>
            <a:ext cx="8487676" cy="5618836"/>
          </a:xfrm>
        </p:spPr>
        <p:txBody>
          <a:bodyPr>
            <a:noAutofit/>
          </a:bodyPr>
          <a:lstStyle/>
          <a:p>
            <a:r>
              <a:rPr lang="en-US" sz="3700" dirty="0" smtClean="0"/>
              <a:t>Shows the maximum combinations of goods and services that can be produced within a given amount of resources.</a:t>
            </a:r>
          </a:p>
          <a:p>
            <a:endParaRPr lang="en-US" sz="3700" dirty="0" smtClean="0"/>
          </a:p>
          <a:p>
            <a:r>
              <a:rPr lang="en-US" sz="3700" dirty="0" smtClean="0"/>
              <a:t>Helps </a:t>
            </a:r>
            <a:r>
              <a:rPr lang="en-US" sz="3700" dirty="0" smtClean="0"/>
              <a:t>determine how much of each item to produce, revealing the trade-offs and opportunity costs involved</a:t>
            </a:r>
            <a:r>
              <a:rPr lang="en-US" sz="3700" dirty="0" smtClean="0"/>
              <a:t>.</a:t>
            </a:r>
            <a:endParaRPr lang="en-US" sz="3700" dirty="0" smtClean="0"/>
          </a:p>
        </p:txBody>
      </p:sp>
    </p:spTree>
    <p:extLst>
      <p:ext uri="{BB962C8B-B14F-4D97-AF65-F5344CB8AC3E}">
        <p14:creationId xmlns:p14="http://schemas.microsoft.com/office/powerpoint/2010/main" val="85894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Guns v. Butter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1169" r="-311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276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524</TotalTime>
  <Words>253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Adam Smith, Trade-offs, and Opportunity costs</vt:lpstr>
      <vt:lpstr>Adam Smith</vt:lpstr>
      <vt:lpstr>Trade-offs</vt:lpstr>
      <vt:lpstr>PowerPoint Presentation</vt:lpstr>
      <vt:lpstr>Opportunity Costs</vt:lpstr>
      <vt:lpstr>Production Possibilities Curve</vt:lpstr>
      <vt:lpstr>Example Guns v. Butter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Smith, Trade-offs, and opportunity costs</dc:title>
  <dc:creator>CMCSS CMCSS</dc:creator>
  <cp:lastModifiedBy>CMCSS CMCSS</cp:lastModifiedBy>
  <cp:revision>9</cp:revision>
  <cp:lastPrinted>2014-01-10T13:51:01Z</cp:lastPrinted>
  <dcterms:created xsi:type="dcterms:W3CDTF">2012-08-15T13:21:28Z</dcterms:created>
  <dcterms:modified xsi:type="dcterms:W3CDTF">2014-08-18T17:47:01Z</dcterms:modified>
</cp:coreProperties>
</file>