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9/24/13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9/24/13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5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33" y="1879238"/>
            <a:ext cx="8616789" cy="46527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Natural Monopoly- created by gov’t, run by company ex: CDE</a:t>
            </a:r>
          </a:p>
          <a:p>
            <a:r>
              <a:rPr lang="en-US" sz="2800" dirty="0" smtClean="0"/>
              <a:t>Geographic Monopoly- exists in small markets with low demand ex: country store</a:t>
            </a:r>
          </a:p>
          <a:p>
            <a:r>
              <a:rPr lang="en-US" sz="2800" dirty="0" smtClean="0"/>
              <a:t>Technological Monopoly- invention, patent ex: Microsoft</a:t>
            </a:r>
          </a:p>
          <a:p>
            <a:r>
              <a:rPr lang="en-US" sz="2800" dirty="0" smtClean="0"/>
              <a:t>Government Monopoly- gov’t created, gov’t run ex: TDOT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460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1392</TotalTime>
  <Words>49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Sketchbook</vt:lpstr>
      <vt:lpstr>PowerPoint Presentation</vt:lpstr>
      <vt:lpstr>Legal Monopolies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CMCSS CMCSS</dc:creator>
  <cp:lastModifiedBy>CMCSS CMCSS</cp:lastModifiedBy>
  <cp:revision>2</cp:revision>
  <dcterms:created xsi:type="dcterms:W3CDTF">2013-09-24T12:58:06Z</dcterms:created>
  <dcterms:modified xsi:type="dcterms:W3CDTF">2013-09-25T12:10:11Z</dcterms:modified>
</cp:coreProperties>
</file>